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34" autoAdjust="0"/>
    <p:restoredTop sz="94684" autoAdjust="0"/>
  </p:normalViewPr>
  <p:slideViewPr>
    <p:cSldViewPr>
      <p:cViewPr>
        <p:scale>
          <a:sx n="150" d="100"/>
          <a:sy n="150" d="100"/>
        </p:scale>
        <p:origin x="-72" y="3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4" y="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EEABF-94FC-422F-853D-CF8F486DECFF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38B65-C395-4DD5-8649-8ACDC102A0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407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38B65-C395-4DD5-8649-8ACDC102A0E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25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971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124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40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71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75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54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486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53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61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07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4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1CCA5-BE0B-464A-8D78-679BDCA21CCA}" type="datetimeFigureOut">
              <a:rPr kumimoji="1" lang="ja-JP" altLang="en-US" smtClean="0"/>
              <a:t>2014/3/26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4C9B2-D8F0-484F-BBAF-AFF73951BA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711266"/>
            <a:ext cx="7772400" cy="1544938"/>
          </a:xfr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kumimoji="1" lang="en-US" altLang="ja-JP" dirty="0" smtClean="0"/>
              <a:t>Music &amp; English Café Studio JETS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  </a:t>
            </a:r>
            <a:r>
              <a:rPr kumimoji="1" lang="ja-JP" altLang="en-US" dirty="0" smtClean="0"/>
              <a:t>　　　 　　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2492896"/>
            <a:ext cx="7092767" cy="2736000"/>
          </a:xfrm>
          <a:ln>
            <a:solidFill>
              <a:srgbClr val="1F497D"/>
            </a:solidFill>
          </a:ln>
        </p:spPr>
        <p:txBody>
          <a:bodyPr>
            <a:normAutofit fontScale="25000" lnSpcReduction="20000"/>
          </a:bodyPr>
          <a:lstStyle/>
          <a:p>
            <a:pPr algn="l">
              <a:lnSpc>
                <a:spcPct val="170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日曜日に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、レンタル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スペースと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して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、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オープンいたします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  <a:cs typeface="ＭＳ 明朝"/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要予約）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：　</a:t>
            </a:r>
            <a:endParaRPr kumimoji="1" lang="en-US" altLang="ja-JP" dirty="0" smtClean="0">
              <a:solidFill>
                <a:schemeClr val="tx1"/>
              </a:solidFill>
              <a:latin typeface="+mn-ea"/>
              <a:cs typeface="ＭＳ 明朝"/>
            </a:endParaRPr>
          </a:p>
          <a:p>
            <a:pPr algn="l">
              <a:lnSpc>
                <a:spcPct val="17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１）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パーティー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（過去の例：　各種パーティー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の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二次会、児童英語のクリスマスパーティー、英国オックスブリッジ大学留学生歓迎パーティー、忘年会、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  <a:cs typeface="ＭＳ 明朝"/>
              </a:rPr>
              <a:t>etc.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）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　　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明朝"/>
            </a:endParaRPr>
          </a:p>
          <a:p>
            <a:pPr algn="l">
              <a:lnSpc>
                <a:spcPct val="17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２）　サロンコンサート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（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過去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の例：　ジャズ、ボサノバ、シャンソン、サックス、尺八・ギター、ハーモニカ・ギター）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　　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明朝"/>
            </a:endParaRPr>
          </a:p>
          <a:p>
            <a:pPr algn="l">
              <a:lnSpc>
                <a:spcPct val="17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３）　貸スタジオ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（電子ピアノ、ギター、電子ドラム、カホン、ミキサー、</a:t>
            </a:r>
            <a:r>
              <a:rPr kumimoji="1" lang="en-US" altLang="ja-JP" dirty="0" smtClean="0">
                <a:solidFill>
                  <a:schemeClr val="tx1"/>
                </a:solidFill>
                <a:latin typeface="+mn-ea"/>
                <a:cs typeface="ＭＳ 明朝"/>
              </a:rPr>
              <a:t>etc.  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完備）　　（過去の例：　発表会・コンサートの練習）</a:t>
            </a:r>
            <a:endParaRPr kumimoji="1" lang="en-US" altLang="ja-JP" dirty="0" smtClean="0">
              <a:solidFill>
                <a:schemeClr val="tx1"/>
              </a:solidFill>
              <a:latin typeface="+mn-ea"/>
              <a:cs typeface="ＭＳ 明朝"/>
            </a:endParaRPr>
          </a:p>
          <a:p>
            <a:pPr algn="l">
              <a:lnSpc>
                <a:spcPct val="170000"/>
              </a:lnSpc>
            </a:pPr>
            <a:r>
              <a:rPr kumimoji="1"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４）　セミナー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（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過去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の例：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歴史小説家の日本文化セミナー、　英語特別セミナー、児童英語講師のセミナー、映画会、留学説明会）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　</a:t>
            </a:r>
            <a:endParaRPr lang="en-US" altLang="ja-JP" dirty="0" smtClean="0">
              <a:solidFill>
                <a:schemeClr val="tx1"/>
              </a:solidFill>
              <a:latin typeface="+mn-ea"/>
              <a:cs typeface="ＭＳ 明朝"/>
            </a:endParaRPr>
          </a:p>
          <a:p>
            <a:pPr algn="l">
              <a:lnSpc>
                <a:spcPct val="170000"/>
              </a:lnSpc>
            </a:pPr>
            <a:r>
              <a:rPr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５）　</a:t>
            </a:r>
            <a:r>
              <a:rPr kumimoji="1" lang="ja-JP" altLang="en-US" b="1" dirty="0" smtClean="0">
                <a:solidFill>
                  <a:schemeClr val="tx1"/>
                </a:solidFill>
                <a:latin typeface="+mn-ea"/>
                <a:cs typeface="ＭＳ 明朝"/>
              </a:rPr>
              <a:t>教室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（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過去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の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例：　書道、アートフラワー</a:t>
            </a:r>
            <a:r>
              <a:rPr lang="ja-JP" altLang="en-US" dirty="0">
                <a:solidFill>
                  <a:schemeClr val="tx1"/>
                </a:solidFill>
                <a:latin typeface="+mn-ea"/>
                <a:cs typeface="ＭＳ 明朝"/>
              </a:rPr>
              <a:t>、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語学</a:t>
            </a:r>
            <a:r>
              <a:rPr kumimoji="1"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、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  <a:cs typeface="ＭＳ 明朝"/>
              </a:rPr>
              <a:t>発音、作文教室、クッキング。　その他、楽器、ボーカル教室なども可能）</a:t>
            </a:r>
            <a:endParaRPr kumimoji="1" lang="en-US" altLang="ja-JP" dirty="0" smtClean="0">
              <a:solidFill>
                <a:schemeClr val="tx1"/>
              </a:solidFill>
              <a:latin typeface="+mn-ea"/>
              <a:cs typeface="ＭＳ 明朝"/>
            </a:endParaRPr>
          </a:p>
          <a:p>
            <a:pPr algn="l"/>
            <a:r>
              <a:rPr kumimoji="1" lang="ja-JP" altLang="en-US" sz="4000" dirty="0" smtClean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rPr>
              <a:t>　</a:t>
            </a:r>
            <a:endParaRPr lang="en-US" altLang="ja-JP" sz="4000" dirty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endParaRPr>
          </a:p>
          <a:p>
            <a:pPr algn="l"/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Rental fees:	Small Room		1,000 yen/hour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　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　　　　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最低２時間から）　　　　　　　　　　　　　　　　　　　　　　　　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Large Room		1,500 yen/hour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	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                “	</a:t>
            </a: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Small &amp; Large Rooms	</a:t>
            </a:r>
            <a:r>
              <a:rPr lang="en-US" altLang="ja-JP" smtClean="0">
                <a:solidFill>
                  <a:schemeClr val="tx1"/>
                </a:solidFill>
                <a:latin typeface="+mn-ea"/>
              </a:rPr>
              <a:t>2,500 yen/hour</a:t>
            </a:r>
            <a:r>
              <a:rPr lang="en-US" altLang="ja-JP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mtClean="0">
                <a:solidFill>
                  <a:schemeClr val="tx1"/>
                </a:solidFill>
                <a:latin typeface="+mn-ea"/>
              </a:rPr>
              <a:t>                         </a:t>
            </a:r>
            <a:r>
              <a:rPr lang="en-US" altLang="ja-JP" smtClean="0">
                <a:solidFill>
                  <a:schemeClr val="tx1"/>
                </a:solidFill>
                <a:latin typeface="+mj-ea"/>
                <a:ea typeface="+mj-ea"/>
                <a:cs typeface="Century"/>
              </a:rPr>
              <a:t>“</a:t>
            </a:r>
            <a:endParaRPr lang="en-US" altLang="ja-JP" dirty="0" smtClean="0">
              <a:solidFill>
                <a:schemeClr val="tx1"/>
              </a:solidFill>
              <a:latin typeface="+mj-ea"/>
              <a:ea typeface="+mj-ea"/>
              <a:cs typeface="Century"/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１）　キッチンを利用される場合は、別途、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500 yen/hour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が加算されます。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２）　楽器、プロジェクターなどの機材を利用される場合は、それぞれ、別途、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00 yen/1 hour(1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機材につき）が加算されます。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３）　空調設備をご利用の場合は、別途、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1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00 yen/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１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 hour(1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部屋につき）が加算されます。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４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）　部屋の空き状況につきましては、ウエブサイトをご確認ください。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５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）　大きな音の出るコンサート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/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パーティーは、お断りいたします。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en-US" altLang="ja-JP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                 	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６）　アルコール類の持ち込みは、貸し切りパーティーでのご使用の場合以外は、禁止いたします。　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sz="4000" dirty="0" smtClean="0">
                <a:solidFill>
                  <a:schemeClr val="tx1"/>
                </a:solidFill>
                <a:latin typeface="+mn-ea"/>
              </a:rPr>
              <a:t>＊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平日の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夜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（月に２回程度）は、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Music Café/Bar 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（ワンドリンク付きで１，０００円</a:t>
            </a:r>
            <a:r>
              <a:rPr lang="en-US" altLang="ja-JP" dirty="0">
                <a:solidFill>
                  <a:schemeClr val="tx1"/>
                </a:solidFill>
                <a:latin typeface="+mn-ea"/>
              </a:rPr>
              <a:t>/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コーヒ・紅茶・お茶の場合は、お代わり自由）としてお楽しみください。　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ＪＥＴＳ内の楽器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などを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ご自由にご使用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いただけます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。 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また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、レッスン後、時々、ネイティブ講師も交えて、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English Café/Bar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をオープン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します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。　各月の予定は、ウエブサイト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、</a:t>
            </a:r>
            <a:r>
              <a:rPr lang="en-US" altLang="ja-JP" dirty="0" err="1" smtClean="0">
                <a:solidFill>
                  <a:schemeClr val="tx1"/>
                </a:solidFill>
                <a:latin typeface="+mn-ea"/>
              </a:rPr>
              <a:t>facebook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などで、ご案内いたします。</a:t>
            </a:r>
            <a:endParaRPr lang="en-US" altLang="ja-JP" dirty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問い合わせ先：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	</a:t>
            </a:r>
            <a:r>
              <a:rPr lang="en-US" altLang="ja-JP" sz="4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JETS Academy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（ジェッツ・アカデミー）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+mn-ea"/>
              </a:rPr>
              <a:t>	</a:t>
            </a:r>
            <a:r>
              <a:rPr lang="ja-JP" altLang="en-US" dirty="0" smtClean="0">
                <a:solidFill>
                  <a:schemeClr val="tx1"/>
                </a:solidFill>
                <a:latin typeface="+mn-ea"/>
              </a:rPr>
              <a:t>〒６６２－０８３２　西宮市甲風園１－４－１６　カームプラザ北口４階　　</a:t>
            </a:r>
            <a:endParaRPr lang="en-US" altLang="ja-JP" dirty="0" smtClean="0">
              <a:solidFill>
                <a:schemeClr val="tx1"/>
              </a:solidFill>
              <a:latin typeface="+mn-ea"/>
            </a:endParaRPr>
          </a:p>
          <a:p>
            <a:pPr algn="r"/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phone: 0798-69-1150 /fax: 0798-69-1151</a:t>
            </a: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                       	Email:  </a:t>
            </a:r>
            <a:r>
              <a:rPr lang="en-US" altLang="ja-JP" dirty="0" err="1" smtClean="0">
                <a:solidFill>
                  <a:schemeClr val="tx1"/>
                </a:solidFill>
                <a:latin typeface="+mn-ea"/>
              </a:rPr>
              <a:t>info@jetsacademy.org</a:t>
            </a:r>
            <a:r>
              <a:rPr lang="en-US" altLang="ja-JP" dirty="0" smtClean="0">
                <a:solidFill>
                  <a:schemeClr val="tx1"/>
                </a:solidFill>
                <a:latin typeface="+mn-ea"/>
              </a:rPr>
              <a:t>            URL: www.jetsacademy.org</a:t>
            </a:r>
          </a:p>
          <a:p>
            <a:pPr algn="r"/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3600" dirty="0" smtClean="0">
                <a:solidFill>
                  <a:schemeClr val="tx1"/>
                </a:solidFill>
                <a:latin typeface="+mn-ea"/>
              </a:rPr>
              <a:t>　</a:t>
            </a:r>
            <a:endParaRPr lang="en-US" altLang="ja-JP" sz="36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lang="en-US" altLang="ja-JP" sz="1000" dirty="0" smtClean="0">
              <a:solidFill>
                <a:schemeClr val="tx1"/>
              </a:solidFill>
              <a:latin typeface="+mn-ea"/>
            </a:endParaRPr>
          </a:p>
          <a:p>
            <a:pPr algn="l"/>
            <a:endParaRPr kumimoji="1" lang="ja-JP" altLang="en-US" sz="1000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027" name="Picture 3" descr="C:\Users\Owner\AppData\Local\Microsoft\Windows\Temporary Internet Files\Content.IE5\5CAMO9B2\MC900230795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800"/>
            <a:ext cx="981971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Owner\AppData\Local\Microsoft\Windows\Temporary Internet Files\Content.IE5\5CAMO9B2\MC90022893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484800"/>
            <a:ext cx="612000" cy="64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Owner\AppData\Local\Microsoft\Windows\Temporary Internet Files\Content.IE5\DHZ1HBQU\MC90030986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6628" y="1522042"/>
            <a:ext cx="836789" cy="6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C:\Users\Owner\AppData\Local\Microsoft\Windows\Temporary Internet Files\Content.IE5\QASK5X2Y\MC90028995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38800"/>
            <a:ext cx="985108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Owner\AppData\Local\Microsoft\Windows\Temporary Internet Files\Content.IE5\0G9REI00\MC90017426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468042"/>
            <a:ext cx="546120" cy="72000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327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</TotalTime>
  <Words>22</Words>
  <Application>Microsoft Office PowerPoint</Application>
  <PresentationFormat>画面に合わせる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Music &amp; English Café Studio JETS     　　　 　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 &amp; English Café Studio JETS</dc:title>
  <dc:creator>Owner</dc:creator>
  <cp:lastModifiedBy>Owner</cp:lastModifiedBy>
  <cp:revision>39</cp:revision>
  <cp:lastPrinted>2014-03-25T10:05:18Z</cp:lastPrinted>
  <dcterms:created xsi:type="dcterms:W3CDTF">2014-03-22T07:14:07Z</dcterms:created>
  <dcterms:modified xsi:type="dcterms:W3CDTF">2014-03-26T10:40:11Z</dcterms:modified>
</cp:coreProperties>
</file>